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34"/>
  </p:handout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handoutMaster" Target="handoutMasters/handoutMaster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2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1.xml"/><Relationship Id="rId1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2.xml"/><Relationship Id="rId1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3.xml"/><Relationship Id="rId1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4.xml"/><Relationship Id="rId1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5.xml"/><Relationship Id="rId1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6.xml"/><Relationship Id="rId1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7.xml"/><Relationship Id="rId1" Type="http://schemas.openxmlformats.org/officeDocument/2006/relationships/image" Target="../media/image16.jpe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8.xml"/><Relationship Id="rId1" Type="http://schemas.openxmlformats.org/officeDocument/2006/relationships/image" Target="../media/image17.jpe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9.xml"/><Relationship Id="rId1" Type="http://schemas.openxmlformats.org/officeDocument/2006/relationships/image" Target="../media/image18.jpe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80.xml"/><Relationship Id="rId1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3.xml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81.xml"/><Relationship Id="rId1" Type="http://schemas.openxmlformats.org/officeDocument/2006/relationships/image" Target="../media/image20.jpe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82.xml"/><Relationship Id="rId1" Type="http://schemas.openxmlformats.org/officeDocument/2006/relationships/image" Target="../media/image21.jpe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83.xml"/><Relationship Id="rId1" Type="http://schemas.openxmlformats.org/officeDocument/2006/relationships/image" Target="../media/image22.jpe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84.xml"/><Relationship Id="rId1" Type="http://schemas.openxmlformats.org/officeDocument/2006/relationships/image" Target="../media/image23.jpe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4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85.xml"/><Relationship Id="rId1" Type="http://schemas.openxmlformats.org/officeDocument/2006/relationships/image" Target="../media/image24.jpe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86.xml"/><Relationship Id="rId1" Type="http://schemas.openxmlformats.org/officeDocument/2006/relationships/image" Target="../media/image25.jpe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6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87.xml"/><Relationship Id="rId1" Type="http://schemas.openxmlformats.org/officeDocument/2006/relationships/image" Target="../media/image26.jpe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7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88.xml"/><Relationship Id="rId1" Type="http://schemas.openxmlformats.org/officeDocument/2006/relationships/image" Target="../media/image27.jpe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8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89.xml"/><Relationship Id="rId1" Type="http://schemas.openxmlformats.org/officeDocument/2006/relationships/image" Target="../media/image28.jpe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9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90.xml"/><Relationship Id="rId1" Type="http://schemas.openxmlformats.org/officeDocument/2006/relationships/image" Target="../media/image29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4.xml"/><Relationship Id="rId1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0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91.xml"/><Relationship Id="rId1" Type="http://schemas.openxmlformats.org/officeDocument/2006/relationships/image" Target="../media/image30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5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6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7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8.xml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9.xml"/><Relationship Id="rId1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0.xml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运用数据手段，提高资产价值 (1)"/>
          <p:cNvPicPr>
            <a:picLocks noChangeAspect="1"/>
          </p:cNvPicPr>
          <p:nvPr/>
        </p:nvPicPr>
        <p:blipFill>
          <a:blip r:embed="rId1"/>
          <a:srcRect l="12323" t="26976" r="17177" b="21008"/>
          <a:stretch>
            <a:fillRect/>
          </a:stretch>
        </p:blipFill>
        <p:spPr>
          <a:xfrm>
            <a:off x="-2326005" y="-1400671"/>
            <a:ext cx="17709515" cy="9961602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10)"/>
          <p:cNvPicPr>
            <a:picLocks noChangeAspect="1"/>
          </p:cNvPicPr>
          <p:nvPr/>
        </p:nvPicPr>
        <p:blipFill>
          <a:blip r:embed="rId1"/>
          <a:srcRect l="-208" t="18873" r="208" b="6130"/>
          <a:stretch>
            <a:fillRect/>
          </a:stretch>
        </p:blipFill>
        <p:spPr>
          <a:xfrm>
            <a:off x="-15875" y="-8791"/>
            <a:ext cx="12224385" cy="6876217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11)"/>
          <p:cNvPicPr>
            <a:picLocks noChangeAspect="1"/>
          </p:cNvPicPr>
          <p:nvPr/>
        </p:nvPicPr>
        <p:blipFill>
          <a:blip r:embed="rId1"/>
          <a:srcRect l="417" t="25019" r="-417" b="-19"/>
          <a:stretch>
            <a:fillRect/>
          </a:stretch>
        </p:blipFill>
        <p:spPr>
          <a:xfrm>
            <a:off x="0" y="5080"/>
            <a:ext cx="12250420" cy="684784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12)"/>
          <p:cNvPicPr>
            <a:picLocks noChangeAspect="1"/>
          </p:cNvPicPr>
          <p:nvPr/>
        </p:nvPicPr>
        <p:blipFill>
          <a:blip r:embed="rId1"/>
          <a:srcRect t="12499" b="12499"/>
          <a:stretch>
            <a:fillRect/>
          </a:stretch>
        </p:blipFill>
        <p:spPr>
          <a:xfrm>
            <a:off x="-24765" y="-21253"/>
            <a:ext cx="12267565" cy="690050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13)"/>
          <p:cNvPicPr>
            <a:picLocks noChangeAspect="1"/>
          </p:cNvPicPr>
          <p:nvPr/>
        </p:nvPicPr>
        <p:blipFill>
          <a:blip r:embed="rId1"/>
          <a:srcRect t="12500" b="12500"/>
          <a:stretch>
            <a:fillRect/>
          </a:stretch>
        </p:blipFill>
        <p:spPr>
          <a:xfrm>
            <a:off x="0" y="-4762"/>
            <a:ext cx="12141200" cy="682942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14)"/>
          <p:cNvPicPr>
            <a:picLocks noChangeAspect="1"/>
          </p:cNvPicPr>
          <p:nvPr/>
        </p:nvPicPr>
        <p:blipFill>
          <a:blip r:embed="rId1"/>
          <a:srcRect l="206" t="14152" r="-206" b="10848"/>
          <a:stretch>
            <a:fillRect/>
          </a:stretch>
        </p:blipFill>
        <p:spPr>
          <a:xfrm>
            <a:off x="-24765" y="-8176"/>
            <a:ext cx="12301220" cy="6919436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16)"/>
          <p:cNvPicPr>
            <a:picLocks noChangeAspect="1"/>
          </p:cNvPicPr>
          <p:nvPr/>
        </p:nvPicPr>
        <p:blipFill>
          <a:blip r:embed="rId1"/>
          <a:srcRect l="208" t="19428" r="-208" b="5577"/>
          <a:stretch>
            <a:fillRect/>
          </a:stretch>
        </p:blipFill>
        <p:spPr>
          <a:xfrm>
            <a:off x="17145" y="16113"/>
            <a:ext cx="12225020" cy="6876574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17)"/>
          <p:cNvPicPr>
            <a:picLocks noChangeAspect="1"/>
          </p:cNvPicPr>
          <p:nvPr/>
        </p:nvPicPr>
        <p:blipFill>
          <a:blip r:embed="rId1"/>
          <a:srcRect l="206" t="14974" r="-206" b="10026"/>
          <a:stretch>
            <a:fillRect/>
          </a:stretch>
        </p:blipFill>
        <p:spPr>
          <a:xfrm>
            <a:off x="-76200" y="-45244"/>
            <a:ext cx="12319000" cy="6929438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18)"/>
          <p:cNvPicPr>
            <a:picLocks noChangeAspect="1"/>
          </p:cNvPicPr>
          <p:nvPr/>
        </p:nvPicPr>
        <p:blipFill>
          <a:blip r:embed="rId1"/>
          <a:srcRect t="12500" b="12500"/>
          <a:stretch>
            <a:fillRect/>
          </a:stretch>
        </p:blipFill>
        <p:spPr>
          <a:xfrm>
            <a:off x="-50800" y="-35004"/>
            <a:ext cx="12225020" cy="6876574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19)"/>
          <p:cNvPicPr>
            <a:picLocks noChangeAspect="1"/>
          </p:cNvPicPr>
          <p:nvPr/>
        </p:nvPicPr>
        <p:blipFill>
          <a:blip r:embed="rId1"/>
          <a:srcRect t="17199" b="7806"/>
          <a:stretch>
            <a:fillRect/>
          </a:stretch>
        </p:blipFill>
        <p:spPr>
          <a:xfrm>
            <a:off x="-15875" y="-5556"/>
            <a:ext cx="12258040" cy="6895148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20)"/>
          <p:cNvPicPr>
            <a:picLocks noChangeAspect="1"/>
          </p:cNvPicPr>
          <p:nvPr/>
        </p:nvPicPr>
        <p:blipFill>
          <a:blip r:embed="rId1"/>
          <a:srcRect l="204" t="24457" r="-204" b="545"/>
          <a:stretch>
            <a:fillRect/>
          </a:stretch>
        </p:blipFill>
        <p:spPr>
          <a:xfrm>
            <a:off x="-50800" y="-12581"/>
            <a:ext cx="12462510" cy="7010162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2)"/>
          <p:cNvPicPr>
            <a:picLocks noChangeAspect="1"/>
          </p:cNvPicPr>
          <p:nvPr/>
        </p:nvPicPr>
        <p:blipFill>
          <a:blip r:embed="rId1"/>
          <a:srcRect l="416" t="17764" r="-416" b="7236"/>
          <a:stretch>
            <a:fillRect/>
          </a:stretch>
        </p:blipFill>
        <p:spPr>
          <a:xfrm>
            <a:off x="-16510" y="-9287"/>
            <a:ext cx="12225020" cy="6876574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21)"/>
          <p:cNvPicPr>
            <a:picLocks noChangeAspect="1"/>
          </p:cNvPicPr>
          <p:nvPr/>
        </p:nvPicPr>
        <p:blipFill>
          <a:blip r:embed="rId1"/>
          <a:srcRect t="23000" b="2005"/>
          <a:stretch>
            <a:fillRect/>
          </a:stretch>
        </p:blipFill>
        <p:spPr>
          <a:xfrm>
            <a:off x="-15875" y="-5556"/>
            <a:ext cx="12258040" cy="6895148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22)"/>
          <p:cNvPicPr>
            <a:picLocks noChangeAspect="1"/>
          </p:cNvPicPr>
          <p:nvPr/>
        </p:nvPicPr>
        <p:blipFill>
          <a:blip r:embed="rId1"/>
          <a:srcRect l="417" t="21393" r="-417" b="3613"/>
          <a:stretch>
            <a:fillRect/>
          </a:stretch>
        </p:blipFill>
        <p:spPr>
          <a:xfrm>
            <a:off x="-15875" y="-11986"/>
            <a:ext cx="12189460" cy="6856571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23)"/>
          <p:cNvPicPr>
            <a:picLocks noChangeAspect="1"/>
          </p:cNvPicPr>
          <p:nvPr/>
        </p:nvPicPr>
        <p:blipFill>
          <a:blip r:embed="rId1"/>
          <a:srcRect t="12503" b="12503"/>
          <a:stretch>
            <a:fillRect/>
          </a:stretch>
        </p:blipFill>
        <p:spPr>
          <a:xfrm>
            <a:off x="-15875" y="-15081"/>
            <a:ext cx="12156440" cy="6837998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24)"/>
          <p:cNvPicPr>
            <a:picLocks noChangeAspect="1"/>
          </p:cNvPicPr>
          <p:nvPr/>
        </p:nvPicPr>
        <p:blipFill>
          <a:blip r:embed="rId1"/>
          <a:srcRect l="-206" t="19094" r="206" b="5906"/>
          <a:stretch>
            <a:fillRect/>
          </a:stretch>
        </p:blipFill>
        <p:spPr>
          <a:xfrm>
            <a:off x="-50800" y="-25479"/>
            <a:ext cx="12326620" cy="6933724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25)"/>
          <p:cNvPicPr>
            <a:picLocks noChangeAspect="1"/>
          </p:cNvPicPr>
          <p:nvPr/>
        </p:nvPicPr>
        <p:blipFill>
          <a:blip r:embed="rId1"/>
          <a:srcRect l="-207" t="21880" r="207" b="3119"/>
          <a:stretch>
            <a:fillRect/>
          </a:stretch>
        </p:blipFill>
        <p:spPr>
          <a:xfrm>
            <a:off x="-100965" y="-67846"/>
            <a:ext cx="12275185" cy="6904792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26)"/>
          <p:cNvPicPr>
            <a:picLocks noChangeAspect="1"/>
          </p:cNvPicPr>
          <p:nvPr/>
        </p:nvPicPr>
        <p:blipFill>
          <a:blip r:embed="rId1"/>
          <a:srcRect l="208" t="20529" r="-208" b="4471"/>
          <a:stretch>
            <a:fillRect/>
          </a:stretch>
        </p:blipFill>
        <p:spPr>
          <a:xfrm>
            <a:off x="-24765" y="-14605"/>
            <a:ext cx="12232640" cy="688086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27)"/>
          <p:cNvPicPr>
            <a:picLocks noChangeAspect="1"/>
          </p:cNvPicPr>
          <p:nvPr/>
        </p:nvPicPr>
        <p:blipFill>
          <a:blip r:embed="rId1"/>
          <a:srcRect t="20823" b="4180"/>
          <a:stretch>
            <a:fillRect/>
          </a:stretch>
        </p:blipFill>
        <p:spPr>
          <a:xfrm>
            <a:off x="0" y="27107"/>
            <a:ext cx="12208510" cy="6867287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28)"/>
          <p:cNvPicPr>
            <a:picLocks noChangeAspect="1"/>
          </p:cNvPicPr>
          <p:nvPr/>
        </p:nvPicPr>
        <p:blipFill>
          <a:blip r:embed="rId1"/>
          <a:srcRect l="-413" t="21860" r="413" b="3140"/>
          <a:stretch>
            <a:fillRect/>
          </a:stretch>
        </p:blipFill>
        <p:spPr>
          <a:xfrm>
            <a:off x="-24765" y="-8176"/>
            <a:ext cx="12301220" cy="6919436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29)"/>
          <p:cNvPicPr>
            <a:picLocks noChangeAspect="1"/>
          </p:cNvPicPr>
          <p:nvPr/>
        </p:nvPicPr>
        <p:blipFill>
          <a:blip r:embed="rId1"/>
          <a:srcRect l="618" t="17172" r="-618" b="7831"/>
          <a:stretch>
            <a:fillRect/>
          </a:stretch>
        </p:blipFill>
        <p:spPr>
          <a:xfrm>
            <a:off x="-15875" y="734"/>
            <a:ext cx="12325985" cy="6933367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30)"/>
          <p:cNvPicPr>
            <a:picLocks noChangeAspect="1"/>
          </p:cNvPicPr>
          <p:nvPr/>
        </p:nvPicPr>
        <p:blipFill>
          <a:blip r:embed="rId1"/>
          <a:srcRect t="12500" b="12500"/>
          <a:stretch>
            <a:fillRect/>
          </a:stretch>
        </p:blipFill>
        <p:spPr>
          <a:xfrm>
            <a:off x="-24765" y="-14605"/>
            <a:ext cx="12232640" cy="688086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3)"/>
          <p:cNvPicPr>
            <a:picLocks noChangeAspect="1"/>
          </p:cNvPicPr>
          <p:nvPr/>
        </p:nvPicPr>
        <p:blipFill>
          <a:blip r:embed="rId1"/>
          <a:srcRect l="-206" t="19080" r="206" b="5920"/>
          <a:stretch>
            <a:fillRect/>
          </a:stretch>
        </p:blipFill>
        <p:spPr>
          <a:xfrm>
            <a:off x="-76200" y="-42148"/>
            <a:ext cx="12352020" cy="6948011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31)"/>
          <p:cNvPicPr>
            <a:picLocks noChangeAspect="1"/>
          </p:cNvPicPr>
          <p:nvPr/>
        </p:nvPicPr>
        <p:blipFill>
          <a:blip r:embed="rId1"/>
          <a:srcRect t="26039" b="-1034"/>
          <a:stretch>
            <a:fillRect/>
          </a:stretch>
        </p:blipFill>
        <p:spPr>
          <a:xfrm>
            <a:off x="-15875" y="-5556"/>
            <a:ext cx="12258040" cy="6895148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4)"/>
          <p:cNvPicPr>
            <a:picLocks noChangeAspect="1"/>
          </p:cNvPicPr>
          <p:nvPr/>
        </p:nvPicPr>
        <p:blipFill>
          <a:blip r:embed="rId1"/>
          <a:srcRect l="208" t="24429" r="-208" b="574"/>
          <a:stretch>
            <a:fillRect/>
          </a:stretch>
        </p:blipFill>
        <p:spPr>
          <a:xfrm>
            <a:off x="0" y="1707"/>
            <a:ext cx="12208510" cy="6867287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5)"/>
          <p:cNvPicPr>
            <a:picLocks noChangeAspect="1"/>
          </p:cNvPicPr>
          <p:nvPr/>
        </p:nvPicPr>
        <p:blipFill>
          <a:blip r:embed="rId1"/>
          <a:srcRect t="12501" b="12501"/>
          <a:stretch>
            <a:fillRect/>
          </a:stretch>
        </p:blipFill>
        <p:spPr>
          <a:xfrm>
            <a:off x="0" y="20955"/>
            <a:ext cx="12192635" cy="681545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6)"/>
          <p:cNvPicPr>
            <a:picLocks noChangeAspect="1"/>
          </p:cNvPicPr>
          <p:nvPr/>
        </p:nvPicPr>
        <p:blipFill>
          <a:blip r:embed="rId1"/>
          <a:srcRect t="12500" b="12500"/>
          <a:stretch>
            <a:fillRect/>
          </a:stretch>
        </p:blipFill>
        <p:spPr>
          <a:xfrm>
            <a:off x="8890" y="5001"/>
            <a:ext cx="12174220" cy="6847999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7)"/>
          <p:cNvPicPr>
            <a:picLocks noChangeAspect="1"/>
          </p:cNvPicPr>
          <p:nvPr/>
        </p:nvPicPr>
        <p:blipFill>
          <a:blip r:embed="rId1"/>
          <a:srcRect t="12503" b="12503"/>
          <a:stretch>
            <a:fillRect/>
          </a:stretch>
        </p:blipFill>
        <p:spPr>
          <a:xfrm>
            <a:off x="-15875" y="-27861"/>
            <a:ext cx="12291060" cy="6913721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8)"/>
          <p:cNvPicPr>
            <a:picLocks noChangeAspect="1"/>
          </p:cNvPicPr>
          <p:nvPr/>
        </p:nvPicPr>
        <p:blipFill>
          <a:blip r:embed="rId1"/>
          <a:srcRect t="12500" b="12500"/>
          <a:stretch>
            <a:fillRect/>
          </a:stretch>
        </p:blipFill>
        <p:spPr>
          <a:xfrm>
            <a:off x="-50800" y="-9287"/>
            <a:ext cx="12225020" cy="6876574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运用数据手段，提高资产价值 (9)"/>
          <p:cNvPicPr>
            <a:picLocks noChangeAspect="1"/>
          </p:cNvPicPr>
          <p:nvPr/>
        </p:nvPicPr>
        <p:blipFill>
          <a:blip r:embed="rId1"/>
          <a:srcRect t="12500" b="12500"/>
          <a:stretch>
            <a:fillRect/>
          </a:stretch>
        </p:blipFill>
        <p:spPr>
          <a:xfrm>
            <a:off x="-16510" y="-9287"/>
            <a:ext cx="12225020" cy="6876574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2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3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4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5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6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7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8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9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1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2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3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4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5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6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7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8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9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1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2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3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4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5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6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7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8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9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1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30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6" baseType="lpstr">
      <vt:lpstr>Arial</vt:lpstr>
      <vt:lpstr>宋体</vt:lpstr>
      <vt:lpstr>Wingdings</vt:lpstr>
      <vt:lpstr>微软雅黑</vt:lpstr>
      <vt:lpstr>Arial Unicode MS</vt:lpstr>
      <vt:lpstr>Office 主题​​</vt:lpstr>
      <vt:lpstr>空白演示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琨～</cp:lastModifiedBy>
  <cp:revision>26</cp:revision>
  <dcterms:created xsi:type="dcterms:W3CDTF">2019-06-19T02:08:00Z</dcterms:created>
  <dcterms:modified xsi:type="dcterms:W3CDTF">2020-11-20T10:01:33Z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2052-11.3.0.9236</vt:lpwstr>
  </property>
</Properties>
</file>